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sldIdLst>
    <p:sldId id="256" r:id="rId2"/>
    <p:sldId id="277" r:id="rId3"/>
    <p:sldId id="275" r:id="rId4"/>
    <p:sldId id="276" r:id="rId5"/>
    <p:sldId id="279" r:id="rId6"/>
    <p:sldId id="280" r:id="rId7"/>
    <p:sldId id="284" r:id="rId8"/>
    <p:sldId id="272" r:id="rId9"/>
    <p:sldId id="273" r:id="rId10"/>
    <p:sldId id="274" r:id="rId11"/>
    <p:sldId id="278" r:id="rId12"/>
    <p:sldId id="257" r:id="rId13"/>
    <p:sldId id="259" r:id="rId14"/>
    <p:sldId id="260" r:id="rId15"/>
    <p:sldId id="262" r:id="rId16"/>
    <p:sldId id="263" r:id="rId17"/>
    <p:sldId id="282" r:id="rId18"/>
    <p:sldId id="283" r:id="rId19"/>
    <p:sldId id="264" r:id="rId20"/>
    <p:sldId id="268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0FA"/>
    <a:srgbClr val="CABDD3"/>
    <a:srgbClr val="A57990"/>
    <a:srgbClr val="B864BA"/>
    <a:srgbClr val="F6C78E"/>
    <a:srgbClr val="71DAFF"/>
    <a:srgbClr val="C1C955"/>
    <a:srgbClr val="FC22F2"/>
    <a:srgbClr val="800000"/>
    <a:srgbClr val="67B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80" autoAdjust="0"/>
  </p:normalViewPr>
  <p:slideViewPr>
    <p:cSldViewPr>
      <p:cViewPr>
        <p:scale>
          <a:sx n="80" d="100"/>
          <a:sy n="80" d="100"/>
        </p:scale>
        <p:origin x="-10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часть: основная образовательная программа МАДОУ №248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541F120B-2511-46B3-B931-9A6775CAC6A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D4DA5C80-B419-4742-9C14-D1D16C035062}" type="parTrans" cxnId="{1B70B49B-9D8F-465F-BA43-F27A62E82865}">
      <dgm:prSet/>
      <dgm:spPr/>
      <dgm:t>
        <a:bodyPr/>
        <a:lstStyle/>
        <a:p>
          <a:endParaRPr lang="ru-RU"/>
        </a:p>
      </dgm:t>
    </dgm:pt>
    <dgm:pt modelId="{76F54E55-2FED-40A7-996D-B8E111BE0BA1}" type="sibTrans" cxnId="{1B70B49B-9D8F-465F-BA43-F27A62E82865}">
      <dgm:prSet/>
      <dgm:spPr/>
      <dgm:t>
        <a:bodyPr/>
        <a:lstStyle/>
        <a:p>
          <a:endParaRPr lang="ru-RU"/>
        </a:p>
      </dgm:t>
    </dgm:pt>
    <dgm:pt modelId="{EDEAFCD6-4E09-4E00-8DA6-4BA0A085CDE2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E670755E-C43A-4382-A6E2-DE87E5661A0D}" type="parTrans" cxnId="{9ED2F8E6-CFB6-4527-AD57-FF41B2B7C323}">
      <dgm:prSet/>
      <dgm:spPr/>
      <dgm:t>
        <a:bodyPr/>
        <a:lstStyle/>
        <a:p>
          <a:endParaRPr lang="ru-RU"/>
        </a:p>
      </dgm:t>
    </dgm:pt>
    <dgm:pt modelId="{43E5C5ED-2CB7-4729-BA9E-E74DBC8C1430}" type="sibTrans" cxnId="{9ED2F8E6-CFB6-4527-AD57-FF41B2B7C323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133985" custLinFactNeighborX="-1702" custLinFactNeighborY="14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944" custLinFactNeighborY="-2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9ED2F8E6-CFB6-4527-AD57-FF41B2B7C323}" srcId="{AC5491D6-FC31-4FAD-A83C-9F02B0EE9ACE}" destId="{EDEAFCD6-4E09-4E00-8DA6-4BA0A085CDE2}" srcOrd="1" destOrd="0" parTransId="{E670755E-C43A-4382-A6E2-DE87E5661A0D}" sibTransId="{43E5C5ED-2CB7-4729-BA9E-E74DBC8C1430}"/>
    <dgm:cxn modelId="{A51B9834-220F-49DB-9146-E6E14D2F0110}" type="presOf" srcId="{EDEAFCD6-4E09-4E00-8DA6-4BA0A085CDE2}" destId="{49221B50-B010-4910-A37C-5B4443738082}" srcOrd="0" destOrd="1" presId="urn:microsoft.com/office/officeart/2005/8/layout/vList6"/>
    <dgm:cxn modelId="{DC3628B5-9E36-4627-8262-1D6E6D18D6DE}" type="presOf" srcId="{541F120B-2511-46B3-B931-9A6775CAC6AD}" destId="{49221B50-B010-4910-A37C-5B4443738082}" srcOrd="0" destOrd="0" presId="urn:microsoft.com/office/officeart/2005/8/layout/vList6"/>
    <dgm:cxn modelId="{074B7AEB-FF37-40C4-8368-9E64DA341C99}" type="presOf" srcId="{832B8C87-51C2-47B0-8FD4-8AF8A21BC442}" destId="{E1E194AE-EA24-43A0-9851-BDC8239A95BF}" srcOrd="0" destOrd="0" presId="urn:microsoft.com/office/officeart/2005/8/layout/vList6"/>
    <dgm:cxn modelId="{A06ED7F3-97B8-4C65-8CF3-88D8D83050E2}" type="presOf" srcId="{AC5491D6-FC31-4FAD-A83C-9F02B0EE9ACE}" destId="{C09DE736-C655-4EC2-B278-CF97F0259823}" srcOrd="0" destOrd="0" presId="urn:microsoft.com/office/officeart/2005/8/layout/vList6"/>
    <dgm:cxn modelId="{1B70B49B-9D8F-465F-BA43-F27A62E82865}" srcId="{AC5491D6-FC31-4FAD-A83C-9F02B0EE9ACE}" destId="{541F120B-2511-46B3-B931-9A6775CAC6AD}" srcOrd="0" destOrd="0" parTransId="{D4DA5C80-B419-4742-9C14-D1D16C035062}" sibTransId="{76F54E55-2FED-40A7-996D-B8E111BE0BA1}"/>
    <dgm:cxn modelId="{995FA856-436D-476F-8E67-11DC38ADDA92}" type="presParOf" srcId="{E1E194AE-EA24-43A0-9851-BDC8239A95BF}" destId="{1C356400-8F56-47F5-A05B-CACD0D930B12}" srcOrd="0" destOrd="0" presId="urn:microsoft.com/office/officeart/2005/8/layout/vList6"/>
    <dgm:cxn modelId="{1677647B-89A6-453C-9969-40744CCE19E5}" type="presParOf" srcId="{1C356400-8F56-47F5-A05B-CACD0D930B12}" destId="{C09DE736-C655-4EC2-B278-CF97F0259823}" srcOrd="0" destOrd="0" presId="urn:microsoft.com/office/officeart/2005/8/layout/vList6"/>
    <dgm:cxn modelId="{CD387609-0239-44C8-B2E5-4575D09B1121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C1528-770C-4F57-BE2D-38A59160E5C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600C71-D0CE-4C3E-BEE4-0A7B918B39EF}">
      <dgm:prSet phldrT="[Текст]" custT="1"/>
      <dgm:spPr>
        <a:solidFill>
          <a:srgbClr val="71DAFF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Bookman Old Style" pitchFamily="18" charset="0"/>
            </a:rPr>
            <a:t>Игровая деятельность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0E6773AB-8EBE-4DA5-89B3-A4626B9CBBA3}" type="parTrans" cxnId="{4C91D161-41A5-419E-B001-2BF869D87472}">
      <dgm:prSet/>
      <dgm:spPr/>
      <dgm:t>
        <a:bodyPr/>
        <a:lstStyle/>
        <a:p>
          <a:endParaRPr lang="ru-RU"/>
        </a:p>
      </dgm:t>
    </dgm:pt>
    <dgm:pt modelId="{DDFC0AA3-087A-4E2F-85C0-95BAF0B99A68}" type="sibTrans" cxnId="{4C91D161-41A5-419E-B001-2BF869D87472}">
      <dgm:prSet/>
      <dgm:spPr/>
      <dgm:t>
        <a:bodyPr/>
        <a:lstStyle/>
        <a:p>
          <a:endParaRPr lang="ru-RU"/>
        </a:p>
      </dgm:t>
    </dgm:pt>
    <dgm:pt modelId="{8F5539FC-8DE3-484A-973B-DA48EB97D65B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Book Antiqua" pitchFamily="18" charset="0"/>
              <a:cs typeface="Times New Roman" pitchFamily="18" charset="0"/>
            </a:rPr>
            <a:t>Чтение и восприятие художественной литературы</a:t>
          </a:r>
          <a:endParaRPr lang="ru-RU" sz="1800" b="1" dirty="0">
            <a:solidFill>
              <a:schemeClr val="tx1"/>
            </a:solidFill>
            <a:latin typeface="Book Antiqua" pitchFamily="18" charset="0"/>
            <a:cs typeface="Times New Roman" pitchFamily="18" charset="0"/>
          </a:endParaRPr>
        </a:p>
      </dgm:t>
    </dgm:pt>
    <dgm:pt modelId="{3446AB54-F1FF-4449-9A32-4BC76C5EBA51}" type="parTrans" cxnId="{7D38B7A3-549A-4F95-A99A-AB6C1C982697}">
      <dgm:prSet/>
      <dgm:spPr/>
      <dgm:t>
        <a:bodyPr/>
        <a:lstStyle/>
        <a:p>
          <a:endParaRPr lang="ru-RU"/>
        </a:p>
      </dgm:t>
    </dgm:pt>
    <dgm:pt modelId="{8F1241FE-A89D-416B-81C8-6E5F56E672A2}" type="sibTrans" cxnId="{7D38B7A3-549A-4F95-A99A-AB6C1C982697}">
      <dgm:prSet/>
      <dgm:spPr/>
      <dgm:t>
        <a:bodyPr/>
        <a:lstStyle/>
        <a:p>
          <a:endParaRPr lang="ru-RU"/>
        </a:p>
      </dgm:t>
    </dgm:pt>
    <dgm:pt modelId="{BBD5CFD2-242B-4DE0-A45D-8D87405A4B29}">
      <dgm:prSet custT="1"/>
      <dgm:spPr>
        <a:solidFill>
          <a:srgbClr val="FEB0F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Bookman Old Style" pitchFamily="18" charset="0"/>
            </a:rPr>
            <a:t>Коммуникативная деятельность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9C5D670C-CE75-46F5-98BA-9613D8D820DE}" type="parTrans" cxnId="{A4FBE53D-469F-4CBD-93C0-D6E22734013E}">
      <dgm:prSet/>
      <dgm:spPr/>
      <dgm:t>
        <a:bodyPr/>
        <a:lstStyle/>
        <a:p>
          <a:endParaRPr lang="ru-RU"/>
        </a:p>
      </dgm:t>
    </dgm:pt>
    <dgm:pt modelId="{DD806FB3-B4CA-4853-BA21-94FDE6985729}" type="sibTrans" cxnId="{A4FBE53D-469F-4CBD-93C0-D6E22734013E}">
      <dgm:prSet/>
      <dgm:spPr/>
      <dgm:t>
        <a:bodyPr/>
        <a:lstStyle/>
        <a:p>
          <a:endParaRPr lang="ru-RU"/>
        </a:p>
      </dgm:t>
    </dgm:pt>
    <dgm:pt modelId="{6D650BD8-3FBE-4911-81F3-C235451A6539}">
      <dgm:prSet custT="1"/>
      <dgm:spPr>
        <a:solidFill>
          <a:srgbClr val="B864BA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  <a:latin typeface="Bookman Old Style" pitchFamily="18" charset="0"/>
            </a:rPr>
            <a:t>Трудовая деятельность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51884F7B-5168-46A1-A082-1890D91E8108}" type="parTrans" cxnId="{02AD2809-F3B2-4915-BADA-2870B0515E07}">
      <dgm:prSet/>
      <dgm:spPr/>
      <dgm:t>
        <a:bodyPr/>
        <a:lstStyle/>
        <a:p>
          <a:endParaRPr lang="ru-RU"/>
        </a:p>
      </dgm:t>
    </dgm:pt>
    <dgm:pt modelId="{CF63F40A-F7D5-4AA4-A09D-EB0DCB366248}" type="sibTrans" cxnId="{02AD2809-F3B2-4915-BADA-2870B0515E07}">
      <dgm:prSet/>
      <dgm:spPr/>
      <dgm:t>
        <a:bodyPr/>
        <a:lstStyle/>
        <a:p>
          <a:endParaRPr lang="ru-RU"/>
        </a:p>
      </dgm:t>
    </dgm:pt>
    <dgm:pt modelId="{B77BE9C1-D3B7-4BF1-A673-B99385D3F545}">
      <dgm:prSet custT="1"/>
      <dgm:spPr>
        <a:solidFill>
          <a:srgbClr val="A5799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Bookman Old Style" pitchFamily="18" charset="0"/>
            </a:rPr>
            <a:t>Познавательно-исследовательская деятельность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B06A9E38-9D86-482F-8819-38A1E0AB6C22}" type="parTrans" cxnId="{236BE8F1-BB01-4A5F-B1CB-26EE8D709EC3}">
      <dgm:prSet/>
      <dgm:spPr/>
      <dgm:t>
        <a:bodyPr/>
        <a:lstStyle/>
        <a:p>
          <a:endParaRPr lang="ru-RU"/>
        </a:p>
      </dgm:t>
    </dgm:pt>
    <dgm:pt modelId="{3B79A182-CF63-45EA-B332-FA5E11B0DF34}" type="sibTrans" cxnId="{236BE8F1-BB01-4A5F-B1CB-26EE8D709EC3}">
      <dgm:prSet/>
      <dgm:spPr/>
      <dgm:t>
        <a:bodyPr/>
        <a:lstStyle/>
        <a:p>
          <a:endParaRPr lang="ru-RU"/>
        </a:p>
      </dgm:t>
    </dgm:pt>
    <dgm:pt modelId="{9AF2E793-0B4C-403A-8B8E-0798C32E391B}">
      <dgm:prSet custT="1"/>
      <dgm:spPr>
        <a:solidFill>
          <a:srgbClr val="C1C955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Bookman Old Style" pitchFamily="18" charset="0"/>
            </a:rPr>
            <a:t>Продуктивная деятельность </a:t>
          </a:r>
          <a:r>
            <a:rPr lang="ru-RU" sz="1800" b="0" dirty="0" smtClean="0">
              <a:solidFill>
                <a:schemeClr val="tx1"/>
              </a:solidFill>
              <a:latin typeface="Bookman Old Style" pitchFamily="18" charset="0"/>
            </a:rPr>
            <a:t>(ручной труд, художественное творчество, конструирование</a:t>
          </a:r>
          <a:endParaRPr lang="ru-RU" sz="1800" b="1" dirty="0" smtClean="0">
            <a:solidFill>
              <a:schemeClr val="tx1"/>
            </a:solidFill>
            <a:latin typeface="Bookman Old Style" pitchFamily="18" charset="0"/>
          </a:endParaRPr>
        </a:p>
      </dgm:t>
    </dgm:pt>
    <dgm:pt modelId="{6BA6F62A-4F64-416A-9D7F-14D2F9ED053A}" type="parTrans" cxnId="{EA34D6CE-1ECD-43C0-9AF4-61EF2F061050}">
      <dgm:prSet/>
      <dgm:spPr/>
      <dgm:t>
        <a:bodyPr/>
        <a:lstStyle/>
        <a:p>
          <a:endParaRPr lang="ru-RU"/>
        </a:p>
      </dgm:t>
    </dgm:pt>
    <dgm:pt modelId="{1A312926-3010-49D3-86EC-7F8A3BA97702}" type="sibTrans" cxnId="{EA34D6CE-1ECD-43C0-9AF4-61EF2F061050}">
      <dgm:prSet/>
      <dgm:spPr/>
      <dgm:t>
        <a:bodyPr/>
        <a:lstStyle/>
        <a:p>
          <a:endParaRPr lang="ru-RU"/>
        </a:p>
      </dgm:t>
    </dgm:pt>
    <dgm:pt modelId="{8CD63DE1-0F3A-463A-8CD3-8D1E0F9EF053}">
      <dgm:prSet custT="1"/>
      <dgm:spPr>
        <a:solidFill>
          <a:srgbClr val="92D050"/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Bookman Old Style" pitchFamily="18" charset="0"/>
            </a:rPr>
            <a:t>Двигательная активность</a:t>
          </a:r>
          <a:endParaRPr lang="ru-RU" sz="2000" b="1" dirty="0">
            <a:solidFill>
              <a:schemeClr val="tx1"/>
            </a:solidFill>
            <a:latin typeface="Bookman Old Style" pitchFamily="18" charset="0"/>
          </a:endParaRPr>
        </a:p>
      </dgm:t>
    </dgm:pt>
    <dgm:pt modelId="{F0CB4EC6-B622-4993-9882-6C70927A6539}" type="parTrans" cxnId="{DBC4F36F-1AD1-4A61-BA85-F24CCED8BC9E}">
      <dgm:prSet/>
      <dgm:spPr/>
      <dgm:t>
        <a:bodyPr/>
        <a:lstStyle/>
        <a:p>
          <a:endParaRPr lang="ru-RU"/>
        </a:p>
      </dgm:t>
    </dgm:pt>
    <dgm:pt modelId="{8705A99A-DC59-4E7A-9A61-98A13AAF1FC7}" type="sibTrans" cxnId="{DBC4F36F-1AD1-4A61-BA85-F24CCED8BC9E}">
      <dgm:prSet/>
      <dgm:spPr/>
      <dgm:t>
        <a:bodyPr/>
        <a:lstStyle/>
        <a:p>
          <a:endParaRPr lang="ru-RU"/>
        </a:p>
      </dgm:t>
    </dgm:pt>
    <dgm:pt modelId="{60F4493A-055E-4440-8E17-A1BE77F2A4F0}" type="pres">
      <dgm:prSet presAssocID="{1DAC1528-770C-4F57-BE2D-38A59160E5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E6160E-0309-4847-89D5-825F71F2B582}" type="pres">
      <dgm:prSet presAssocID="{08600C71-D0CE-4C3E-BEE4-0A7B918B39EF}" presName="parentLin" presStyleCnt="0"/>
      <dgm:spPr/>
    </dgm:pt>
    <dgm:pt modelId="{9F93288E-37B5-413D-97B0-9D3AC9048D41}" type="pres">
      <dgm:prSet presAssocID="{08600C71-D0CE-4C3E-BEE4-0A7B918B39E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A6D974A0-4ABD-466B-BAF0-949F04583DA5}" type="pres">
      <dgm:prSet presAssocID="{08600C71-D0CE-4C3E-BEE4-0A7B918B39E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99A2E4-3D33-4C60-80B8-740FFC88ED87}" type="pres">
      <dgm:prSet presAssocID="{08600C71-D0CE-4C3E-BEE4-0A7B918B39EF}" presName="negativeSpace" presStyleCnt="0"/>
      <dgm:spPr/>
    </dgm:pt>
    <dgm:pt modelId="{B908AA52-191F-465C-9773-AC287F6DE37E}" type="pres">
      <dgm:prSet presAssocID="{08600C71-D0CE-4C3E-BEE4-0A7B918B39EF}" presName="childText" presStyleLbl="conFgAcc1" presStyleIdx="0" presStyleCnt="7">
        <dgm:presLayoutVars>
          <dgm:bulletEnabled val="1"/>
        </dgm:presLayoutVars>
      </dgm:prSet>
      <dgm:spPr/>
    </dgm:pt>
    <dgm:pt modelId="{561BC42C-25D1-43CC-B778-69540556B8E7}" type="pres">
      <dgm:prSet presAssocID="{DDFC0AA3-087A-4E2F-85C0-95BAF0B99A68}" presName="spaceBetweenRectangles" presStyleCnt="0"/>
      <dgm:spPr/>
    </dgm:pt>
    <dgm:pt modelId="{569EA091-D5B5-454B-863F-C66869833887}" type="pres">
      <dgm:prSet presAssocID="{BBD5CFD2-242B-4DE0-A45D-8D87405A4B29}" presName="parentLin" presStyleCnt="0"/>
      <dgm:spPr/>
    </dgm:pt>
    <dgm:pt modelId="{83DD1B81-0D23-47B5-A227-CA37BE66C2CF}" type="pres">
      <dgm:prSet presAssocID="{BBD5CFD2-242B-4DE0-A45D-8D87405A4B29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37F2BE2B-EE99-4563-BE04-E578112E1F1C}" type="pres">
      <dgm:prSet presAssocID="{BBD5CFD2-242B-4DE0-A45D-8D87405A4B29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408EF-16BE-4080-92E1-4F0754C59819}" type="pres">
      <dgm:prSet presAssocID="{BBD5CFD2-242B-4DE0-A45D-8D87405A4B29}" presName="negativeSpace" presStyleCnt="0"/>
      <dgm:spPr/>
    </dgm:pt>
    <dgm:pt modelId="{5BCCFFEA-6B64-4996-8C97-0E5F41B31F4A}" type="pres">
      <dgm:prSet presAssocID="{BBD5CFD2-242B-4DE0-A45D-8D87405A4B29}" presName="childText" presStyleLbl="conFgAcc1" presStyleIdx="1" presStyleCnt="7">
        <dgm:presLayoutVars>
          <dgm:bulletEnabled val="1"/>
        </dgm:presLayoutVars>
      </dgm:prSet>
      <dgm:spPr/>
    </dgm:pt>
    <dgm:pt modelId="{F5C5F3F6-6A70-482A-A125-D0FF2F2D0DCC}" type="pres">
      <dgm:prSet presAssocID="{DD806FB3-B4CA-4853-BA21-94FDE6985729}" presName="spaceBetweenRectangles" presStyleCnt="0"/>
      <dgm:spPr/>
    </dgm:pt>
    <dgm:pt modelId="{0252C5F1-8F64-453D-AB02-00B82A076082}" type="pres">
      <dgm:prSet presAssocID="{6D650BD8-3FBE-4911-81F3-C235451A6539}" presName="parentLin" presStyleCnt="0"/>
      <dgm:spPr/>
    </dgm:pt>
    <dgm:pt modelId="{5BF622D6-1CE5-477C-8C3D-A69CA731B877}" type="pres">
      <dgm:prSet presAssocID="{6D650BD8-3FBE-4911-81F3-C235451A6539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B9B33D0F-69BB-485D-AC32-1939D051622B}" type="pres">
      <dgm:prSet presAssocID="{6D650BD8-3FBE-4911-81F3-C235451A6539}" presName="parentText" presStyleLbl="node1" presStyleIdx="2" presStyleCnt="7" custLinFactNeighborX="2262" custLinFactNeighborY="67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345EA-8808-441B-9761-4812DC4BB157}" type="pres">
      <dgm:prSet presAssocID="{6D650BD8-3FBE-4911-81F3-C235451A6539}" presName="negativeSpace" presStyleCnt="0"/>
      <dgm:spPr/>
    </dgm:pt>
    <dgm:pt modelId="{674A62FD-082D-4406-8A77-B90B9B2DC36B}" type="pres">
      <dgm:prSet presAssocID="{6D650BD8-3FBE-4911-81F3-C235451A6539}" presName="childText" presStyleLbl="conFgAcc1" presStyleIdx="2" presStyleCnt="7">
        <dgm:presLayoutVars>
          <dgm:bulletEnabled val="1"/>
        </dgm:presLayoutVars>
      </dgm:prSet>
      <dgm:spPr/>
    </dgm:pt>
    <dgm:pt modelId="{9565F561-8D0F-4D39-9E27-51E642E84917}" type="pres">
      <dgm:prSet presAssocID="{CF63F40A-F7D5-4AA4-A09D-EB0DCB366248}" presName="spaceBetweenRectangles" presStyleCnt="0"/>
      <dgm:spPr/>
    </dgm:pt>
    <dgm:pt modelId="{E053E0A7-B2BA-4906-95D8-A40BF3AEE719}" type="pres">
      <dgm:prSet presAssocID="{B77BE9C1-D3B7-4BF1-A673-B99385D3F545}" presName="parentLin" presStyleCnt="0"/>
      <dgm:spPr/>
    </dgm:pt>
    <dgm:pt modelId="{431D7EA8-3EF5-4E83-B5C0-54EEE5E8E4BA}" type="pres">
      <dgm:prSet presAssocID="{B77BE9C1-D3B7-4BF1-A673-B99385D3F54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3F21EC8-49B2-4413-8C2E-E67527FB1A1D}" type="pres">
      <dgm:prSet presAssocID="{B77BE9C1-D3B7-4BF1-A673-B99385D3F545}" presName="parentText" presStyleLbl="node1" presStyleIdx="3" presStyleCnt="7" custScaleY="1911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6367E-23E5-4104-B4E8-4CEF435A7476}" type="pres">
      <dgm:prSet presAssocID="{B77BE9C1-D3B7-4BF1-A673-B99385D3F545}" presName="negativeSpace" presStyleCnt="0"/>
      <dgm:spPr/>
    </dgm:pt>
    <dgm:pt modelId="{EE5670FB-66F0-4951-A679-4ABE2019E529}" type="pres">
      <dgm:prSet presAssocID="{B77BE9C1-D3B7-4BF1-A673-B99385D3F545}" presName="childText" presStyleLbl="conFgAcc1" presStyleIdx="3" presStyleCnt="7">
        <dgm:presLayoutVars>
          <dgm:bulletEnabled val="1"/>
        </dgm:presLayoutVars>
      </dgm:prSet>
      <dgm:spPr/>
    </dgm:pt>
    <dgm:pt modelId="{1B8E390F-887F-48C1-BBA1-A3105F5310D8}" type="pres">
      <dgm:prSet presAssocID="{3B79A182-CF63-45EA-B332-FA5E11B0DF34}" presName="spaceBetweenRectangles" presStyleCnt="0"/>
      <dgm:spPr/>
    </dgm:pt>
    <dgm:pt modelId="{D5FF8CDD-4F70-41E7-8F00-F18807728CDC}" type="pres">
      <dgm:prSet presAssocID="{9AF2E793-0B4C-403A-8B8E-0798C32E391B}" presName="parentLin" presStyleCnt="0"/>
      <dgm:spPr/>
    </dgm:pt>
    <dgm:pt modelId="{A876587F-07D4-4565-A4B5-E523C800BE23}" type="pres">
      <dgm:prSet presAssocID="{9AF2E793-0B4C-403A-8B8E-0798C32E391B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00A69E3F-D860-41A3-A469-9C8F116A89F1}" type="pres">
      <dgm:prSet presAssocID="{9AF2E793-0B4C-403A-8B8E-0798C32E391B}" presName="parentText" presStyleLbl="node1" presStyleIdx="4" presStyleCnt="7" custScaleY="194216" custLinFactNeighborX="-1639" custLinFactNeighborY="51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52F80-C66E-4728-BDC0-1DCB876F6DE5}" type="pres">
      <dgm:prSet presAssocID="{9AF2E793-0B4C-403A-8B8E-0798C32E391B}" presName="negativeSpace" presStyleCnt="0"/>
      <dgm:spPr/>
    </dgm:pt>
    <dgm:pt modelId="{5BFD93EF-BC83-4F98-B3AC-FD89BE7A3BCA}" type="pres">
      <dgm:prSet presAssocID="{9AF2E793-0B4C-403A-8B8E-0798C32E391B}" presName="childText" presStyleLbl="conFgAcc1" presStyleIdx="4" presStyleCnt="7" custLinFactNeighborX="-2043" custLinFactNeighborY="17622">
        <dgm:presLayoutVars>
          <dgm:bulletEnabled val="1"/>
        </dgm:presLayoutVars>
      </dgm:prSet>
      <dgm:spPr/>
    </dgm:pt>
    <dgm:pt modelId="{C0A21C7D-4503-4BFF-82AE-433E37162610}" type="pres">
      <dgm:prSet presAssocID="{1A312926-3010-49D3-86EC-7F8A3BA97702}" presName="spaceBetweenRectangles" presStyleCnt="0"/>
      <dgm:spPr/>
    </dgm:pt>
    <dgm:pt modelId="{050E62B5-60CD-4352-900F-39644C6A2F86}" type="pres">
      <dgm:prSet presAssocID="{8CD63DE1-0F3A-463A-8CD3-8D1E0F9EF053}" presName="parentLin" presStyleCnt="0"/>
      <dgm:spPr/>
    </dgm:pt>
    <dgm:pt modelId="{6C2C129E-6E6A-41B3-9BEC-F7BAC1E7CE6C}" type="pres">
      <dgm:prSet presAssocID="{8CD63DE1-0F3A-463A-8CD3-8D1E0F9EF0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D5EE38D0-9396-4466-9D37-AAEE80414ABA}" type="pres">
      <dgm:prSet presAssocID="{8CD63DE1-0F3A-463A-8CD3-8D1E0F9EF05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8D5EE-9DDF-4CE2-A057-B908074E5BBF}" type="pres">
      <dgm:prSet presAssocID="{8CD63DE1-0F3A-463A-8CD3-8D1E0F9EF053}" presName="negativeSpace" presStyleCnt="0"/>
      <dgm:spPr/>
    </dgm:pt>
    <dgm:pt modelId="{9ECD8C23-AB01-44F3-9726-7C5E7DC57630}" type="pres">
      <dgm:prSet presAssocID="{8CD63DE1-0F3A-463A-8CD3-8D1E0F9EF053}" presName="childText" presStyleLbl="conFgAcc1" presStyleIdx="5" presStyleCnt="7">
        <dgm:presLayoutVars>
          <dgm:bulletEnabled val="1"/>
        </dgm:presLayoutVars>
      </dgm:prSet>
      <dgm:spPr/>
    </dgm:pt>
    <dgm:pt modelId="{91FD91DA-1F79-4A59-8C68-C510021641E4}" type="pres">
      <dgm:prSet presAssocID="{8705A99A-DC59-4E7A-9A61-98A13AAF1FC7}" presName="spaceBetweenRectangles" presStyleCnt="0"/>
      <dgm:spPr/>
    </dgm:pt>
    <dgm:pt modelId="{E128A23A-F3C2-443F-A91A-3791579EB528}" type="pres">
      <dgm:prSet presAssocID="{8F5539FC-8DE3-484A-973B-DA48EB97D65B}" presName="parentLin" presStyleCnt="0"/>
      <dgm:spPr/>
    </dgm:pt>
    <dgm:pt modelId="{0A78D6E6-C4C2-4EE7-8674-DEE2DC51272E}" type="pres">
      <dgm:prSet presAssocID="{8F5539FC-8DE3-484A-973B-DA48EB97D65B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F81ADF10-EDFD-439B-8965-D7CB78EF54D3}" type="pres">
      <dgm:prSet presAssocID="{8F5539FC-8DE3-484A-973B-DA48EB97D65B}" presName="parentText" presStyleLbl="node1" presStyleIdx="6" presStyleCnt="7" custScaleY="1572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979C9-B4A6-4906-B592-AE61A852AF64}" type="pres">
      <dgm:prSet presAssocID="{8F5539FC-8DE3-484A-973B-DA48EB97D65B}" presName="negativeSpace" presStyleCnt="0"/>
      <dgm:spPr/>
    </dgm:pt>
    <dgm:pt modelId="{56871B10-9FCC-4A3C-A266-C10B1283509B}" type="pres">
      <dgm:prSet presAssocID="{8F5539FC-8DE3-484A-973B-DA48EB97D65B}" presName="childText" presStyleLbl="conFgAcc1" presStyleIdx="6" presStyleCnt="7" custLinFactNeighborX="-870" custLinFactNeighborY="71738">
        <dgm:presLayoutVars>
          <dgm:bulletEnabled val="1"/>
        </dgm:presLayoutVars>
      </dgm:prSet>
      <dgm:spPr/>
    </dgm:pt>
  </dgm:ptLst>
  <dgm:cxnLst>
    <dgm:cxn modelId="{236BE8F1-BB01-4A5F-B1CB-26EE8D709EC3}" srcId="{1DAC1528-770C-4F57-BE2D-38A59160E5CC}" destId="{B77BE9C1-D3B7-4BF1-A673-B99385D3F545}" srcOrd="3" destOrd="0" parTransId="{B06A9E38-9D86-482F-8819-38A1E0AB6C22}" sibTransId="{3B79A182-CF63-45EA-B332-FA5E11B0DF34}"/>
    <dgm:cxn modelId="{8A59332E-AA8A-4A81-911E-456625724182}" type="presOf" srcId="{8CD63DE1-0F3A-463A-8CD3-8D1E0F9EF053}" destId="{6C2C129E-6E6A-41B3-9BEC-F7BAC1E7CE6C}" srcOrd="0" destOrd="0" presId="urn:microsoft.com/office/officeart/2005/8/layout/list1"/>
    <dgm:cxn modelId="{08D4037E-D94A-4F01-982E-AE670EF9ECA1}" type="presOf" srcId="{6D650BD8-3FBE-4911-81F3-C235451A6539}" destId="{5BF622D6-1CE5-477C-8C3D-A69CA731B877}" srcOrd="0" destOrd="0" presId="urn:microsoft.com/office/officeart/2005/8/layout/list1"/>
    <dgm:cxn modelId="{BA4B4AE2-DA60-477E-80CE-38F60FA42589}" type="presOf" srcId="{BBD5CFD2-242B-4DE0-A45D-8D87405A4B29}" destId="{37F2BE2B-EE99-4563-BE04-E578112E1F1C}" srcOrd="1" destOrd="0" presId="urn:microsoft.com/office/officeart/2005/8/layout/list1"/>
    <dgm:cxn modelId="{A4FBE53D-469F-4CBD-93C0-D6E22734013E}" srcId="{1DAC1528-770C-4F57-BE2D-38A59160E5CC}" destId="{BBD5CFD2-242B-4DE0-A45D-8D87405A4B29}" srcOrd="1" destOrd="0" parTransId="{9C5D670C-CE75-46F5-98BA-9613D8D820DE}" sibTransId="{DD806FB3-B4CA-4853-BA21-94FDE6985729}"/>
    <dgm:cxn modelId="{F5EF6D3F-BAD5-40C1-9617-55E750494747}" type="presOf" srcId="{8F5539FC-8DE3-484A-973B-DA48EB97D65B}" destId="{0A78D6E6-C4C2-4EE7-8674-DEE2DC51272E}" srcOrd="0" destOrd="0" presId="urn:microsoft.com/office/officeart/2005/8/layout/list1"/>
    <dgm:cxn modelId="{4C91D161-41A5-419E-B001-2BF869D87472}" srcId="{1DAC1528-770C-4F57-BE2D-38A59160E5CC}" destId="{08600C71-D0CE-4C3E-BEE4-0A7B918B39EF}" srcOrd="0" destOrd="0" parTransId="{0E6773AB-8EBE-4DA5-89B3-A4626B9CBBA3}" sibTransId="{DDFC0AA3-087A-4E2F-85C0-95BAF0B99A68}"/>
    <dgm:cxn modelId="{505C0C7D-D5DE-4A89-88FD-B66D3F109F60}" type="presOf" srcId="{08600C71-D0CE-4C3E-BEE4-0A7B918B39EF}" destId="{9F93288E-37B5-413D-97B0-9D3AC9048D41}" srcOrd="0" destOrd="0" presId="urn:microsoft.com/office/officeart/2005/8/layout/list1"/>
    <dgm:cxn modelId="{36905D35-67E9-41FC-B27E-C16CB86B2B36}" type="presOf" srcId="{9AF2E793-0B4C-403A-8B8E-0798C32E391B}" destId="{A876587F-07D4-4565-A4B5-E523C800BE23}" srcOrd="0" destOrd="0" presId="urn:microsoft.com/office/officeart/2005/8/layout/list1"/>
    <dgm:cxn modelId="{02AD2809-F3B2-4915-BADA-2870B0515E07}" srcId="{1DAC1528-770C-4F57-BE2D-38A59160E5CC}" destId="{6D650BD8-3FBE-4911-81F3-C235451A6539}" srcOrd="2" destOrd="0" parTransId="{51884F7B-5168-46A1-A082-1890D91E8108}" sibTransId="{CF63F40A-F7D5-4AA4-A09D-EB0DCB366248}"/>
    <dgm:cxn modelId="{B9C60C71-8AE9-443B-B614-A7A920AA66E9}" type="presOf" srcId="{B77BE9C1-D3B7-4BF1-A673-B99385D3F545}" destId="{53F21EC8-49B2-4413-8C2E-E67527FB1A1D}" srcOrd="1" destOrd="0" presId="urn:microsoft.com/office/officeart/2005/8/layout/list1"/>
    <dgm:cxn modelId="{C5EFBCB5-506D-4B13-AB6D-00728264996C}" type="presOf" srcId="{BBD5CFD2-242B-4DE0-A45D-8D87405A4B29}" destId="{83DD1B81-0D23-47B5-A227-CA37BE66C2CF}" srcOrd="0" destOrd="0" presId="urn:microsoft.com/office/officeart/2005/8/layout/list1"/>
    <dgm:cxn modelId="{C3EC65D5-2785-4643-A2DE-D38C8451BECC}" type="presOf" srcId="{9AF2E793-0B4C-403A-8B8E-0798C32E391B}" destId="{00A69E3F-D860-41A3-A469-9C8F116A89F1}" srcOrd="1" destOrd="0" presId="urn:microsoft.com/office/officeart/2005/8/layout/list1"/>
    <dgm:cxn modelId="{A62F5C0D-BC71-4F59-BDD3-8CCCE575386B}" type="presOf" srcId="{8CD63DE1-0F3A-463A-8CD3-8D1E0F9EF053}" destId="{D5EE38D0-9396-4466-9D37-AAEE80414ABA}" srcOrd="1" destOrd="0" presId="urn:microsoft.com/office/officeart/2005/8/layout/list1"/>
    <dgm:cxn modelId="{AF10D775-EDF9-45A4-9BD1-E0F298D7EE5A}" type="presOf" srcId="{6D650BD8-3FBE-4911-81F3-C235451A6539}" destId="{B9B33D0F-69BB-485D-AC32-1939D051622B}" srcOrd="1" destOrd="0" presId="urn:microsoft.com/office/officeart/2005/8/layout/list1"/>
    <dgm:cxn modelId="{9E0C0A41-CE88-4F1A-9BDB-B3259D457761}" type="presOf" srcId="{B77BE9C1-D3B7-4BF1-A673-B99385D3F545}" destId="{431D7EA8-3EF5-4E83-B5C0-54EEE5E8E4BA}" srcOrd="0" destOrd="0" presId="urn:microsoft.com/office/officeart/2005/8/layout/list1"/>
    <dgm:cxn modelId="{7D38B7A3-549A-4F95-A99A-AB6C1C982697}" srcId="{1DAC1528-770C-4F57-BE2D-38A59160E5CC}" destId="{8F5539FC-8DE3-484A-973B-DA48EB97D65B}" srcOrd="6" destOrd="0" parTransId="{3446AB54-F1FF-4449-9A32-4BC76C5EBA51}" sibTransId="{8F1241FE-A89D-416B-81C8-6E5F56E672A2}"/>
    <dgm:cxn modelId="{B985A1AC-4BB4-46B6-846A-A301FB6C439A}" type="presOf" srcId="{8F5539FC-8DE3-484A-973B-DA48EB97D65B}" destId="{F81ADF10-EDFD-439B-8965-D7CB78EF54D3}" srcOrd="1" destOrd="0" presId="urn:microsoft.com/office/officeart/2005/8/layout/list1"/>
    <dgm:cxn modelId="{EA34D6CE-1ECD-43C0-9AF4-61EF2F061050}" srcId="{1DAC1528-770C-4F57-BE2D-38A59160E5CC}" destId="{9AF2E793-0B4C-403A-8B8E-0798C32E391B}" srcOrd="4" destOrd="0" parTransId="{6BA6F62A-4F64-416A-9D7F-14D2F9ED053A}" sibTransId="{1A312926-3010-49D3-86EC-7F8A3BA97702}"/>
    <dgm:cxn modelId="{F658D62A-C6DE-45A0-BE59-B4B0572631EE}" type="presOf" srcId="{08600C71-D0CE-4C3E-BEE4-0A7B918B39EF}" destId="{A6D974A0-4ABD-466B-BAF0-949F04583DA5}" srcOrd="1" destOrd="0" presId="urn:microsoft.com/office/officeart/2005/8/layout/list1"/>
    <dgm:cxn modelId="{DBC4F36F-1AD1-4A61-BA85-F24CCED8BC9E}" srcId="{1DAC1528-770C-4F57-BE2D-38A59160E5CC}" destId="{8CD63DE1-0F3A-463A-8CD3-8D1E0F9EF053}" srcOrd="5" destOrd="0" parTransId="{F0CB4EC6-B622-4993-9882-6C70927A6539}" sibTransId="{8705A99A-DC59-4E7A-9A61-98A13AAF1FC7}"/>
    <dgm:cxn modelId="{EEAB5800-157D-4E48-AEAD-A2F184BFC3FD}" type="presOf" srcId="{1DAC1528-770C-4F57-BE2D-38A59160E5CC}" destId="{60F4493A-055E-4440-8E17-A1BE77F2A4F0}" srcOrd="0" destOrd="0" presId="urn:microsoft.com/office/officeart/2005/8/layout/list1"/>
    <dgm:cxn modelId="{B50E2C76-F665-46BE-B890-36AA076C1A66}" type="presParOf" srcId="{60F4493A-055E-4440-8E17-A1BE77F2A4F0}" destId="{D2E6160E-0309-4847-89D5-825F71F2B582}" srcOrd="0" destOrd="0" presId="urn:microsoft.com/office/officeart/2005/8/layout/list1"/>
    <dgm:cxn modelId="{382AE844-8BD6-42EE-8A47-653187F47E2E}" type="presParOf" srcId="{D2E6160E-0309-4847-89D5-825F71F2B582}" destId="{9F93288E-37B5-413D-97B0-9D3AC9048D41}" srcOrd="0" destOrd="0" presId="urn:microsoft.com/office/officeart/2005/8/layout/list1"/>
    <dgm:cxn modelId="{17E5C593-FA6A-4190-8FBE-CF39BC15640B}" type="presParOf" srcId="{D2E6160E-0309-4847-89D5-825F71F2B582}" destId="{A6D974A0-4ABD-466B-BAF0-949F04583DA5}" srcOrd="1" destOrd="0" presId="urn:microsoft.com/office/officeart/2005/8/layout/list1"/>
    <dgm:cxn modelId="{15570DF8-FF8A-4858-A040-EE80F7E0F223}" type="presParOf" srcId="{60F4493A-055E-4440-8E17-A1BE77F2A4F0}" destId="{8D99A2E4-3D33-4C60-80B8-740FFC88ED87}" srcOrd="1" destOrd="0" presId="urn:microsoft.com/office/officeart/2005/8/layout/list1"/>
    <dgm:cxn modelId="{DCE9395F-DAE5-487E-B90B-2B95529D7A9C}" type="presParOf" srcId="{60F4493A-055E-4440-8E17-A1BE77F2A4F0}" destId="{B908AA52-191F-465C-9773-AC287F6DE37E}" srcOrd="2" destOrd="0" presId="urn:microsoft.com/office/officeart/2005/8/layout/list1"/>
    <dgm:cxn modelId="{928E9BF7-50FA-49F7-AED3-28597C937445}" type="presParOf" srcId="{60F4493A-055E-4440-8E17-A1BE77F2A4F0}" destId="{561BC42C-25D1-43CC-B778-69540556B8E7}" srcOrd="3" destOrd="0" presId="urn:microsoft.com/office/officeart/2005/8/layout/list1"/>
    <dgm:cxn modelId="{30A2471F-F136-45F6-BCAD-ED92EBD9AE3D}" type="presParOf" srcId="{60F4493A-055E-4440-8E17-A1BE77F2A4F0}" destId="{569EA091-D5B5-454B-863F-C66869833887}" srcOrd="4" destOrd="0" presId="urn:microsoft.com/office/officeart/2005/8/layout/list1"/>
    <dgm:cxn modelId="{D55CD3DD-CC94-4AC1-8234-8A1848ADCEC2}" type="presParOf" srcId="{569EA091-D5B5-454B-863F-C66869833887}" destId="{83DD1B81-0D23-47B5-A227-CA37BE66C2CF}" srcOrd="0" destOrd="0" presId="urn:microsoft.com/office/officeart/2005/8/layout/list1"/>
    <dgm:cxn modelId="{F54C66DE-05E0-4F2A-9669-427E34780676}" type="presParOf" srcId="{569EA091-D5B5-454B-863F-C66869833887}" destId="{37F2BE2B-EE99-4563-BE04-E578112E1F1C}" srcOrd="1" destOrd="0" presId="urn:microsoft.com/office/officeart/2005/8/layout/list1"/>
    <dgm:cxn modelId="{F8740DA5-0C3A-4067-9C36-5EC41E494B21}" type="presParOf" srcId="{60F4493A-055E-4440-8E17-A1BE77F2A4F0}" destId="{F4E408EF-16BE-4080-92E1-4F0754C59819}" srcOrd="5" destOrd="0" presId="urn:microsoft.com/office/officeart/2005/8/layout/list1"/>
    <dgm:cxn modelId="{D37E0D4B-C6D4-48A3-AC15-FEA1DEBD1742}" type="presParOf" srcId="{60F4493A-055E-4440-8E17-A1BE77F2A4F0}" destId="{5BCCFFEA-6B64-4996-8C97-0E5F41B31F4A}" srcOrd="6" destOrd="0" presId="urn:microsoft.com/office/officeart/2005/8/layout/list1"/>
    <dgm:cxn modelId="{0AC49796-9B3C-4F9E-8303-0C53220158F2}" type="presParOf" srcId="{60F4493A-055E-4440-8E17-A1BE77F2A4F0}" destId="{F5C5F3F6-6A70-482A-A125-D0FF2F2D0DCC}" srcOrd="7" destOrd="0" presId="urn:microsoft.com/office/officeart/2005/8/layout/list1"/>
    <dgm:cxn modelId="{356F4846-D4D2-4110-9A40-011C2BC34B43}" type="presParOf" srcId="{60F4493A-055E-4440-8E17-A1BE77F2A4F0}" destId="{0252C5F1-8F64-453D-AB02-00B82A076082}" srcOrd="8" destOrd="0" presId="urn:microsoft.com/office/officeart/2005/8/layout/list1"/>
    <dgm:cxn modelId="{01777AF7-3B01-4E64-8504-08B919BC8919}" type="presParOf" srcId="{0252C5F1-8F64-453D-AB02-00B82A076082}" destId="{5BF622D6-1CE5-477C-8C3D-A69CA731B877}" srcOrd="0" destOrd="0" presId="urn:microsoft.com/office/officeart/2005/8/layout/list1"/>
    <dgm:cxn modelId="{63665C43-5A41-48D8-BA80-00972CD54A87}" type="presParOf" srcId="{0252C5F1-8F64-453D-AB02-00B82A076082}" destId="{B9B33D0F-69BB-485D-AC32-1939D051622B}" srcOrd="1" destOrd="0" presId="urn:microsoft.com/office/officeart/2005/8/layout/list1"/>
    <dgm:cxn modelId="{FE8B9CAB-B19A-462C-8E74-8149C675D377}" type="presParOf" srcId="{60F4493A-055E-4440-8E17-A1BE77F2A4F0}" destId="{54D345EA-8808-441B-9761-4812DC4BB157}" srcOrd="9" destOrd="0" presId="urn:microsoft.com/office/officeart/2005/8/layout/list1"/>
    <dgm:cxn modelId="{CBCD0CD8-CB7D-4ADA-9803-E9ECFDBBC43C}" type="presParOf" srcId="{60F4493A-055E-4440-8E17-A1BE77F2A4F0}" destId="{674A62FD-082D-4406-8A77-B90B9B2DC36B}" srcOrd="10" destOrd="0" presId="urn:microsoft.com/office/officeart/2005/8/layout/list1"/>
    <dgm:cxn modelId="{5B37ADF6-BA15-4195-B409-901A7FA18BD5}" type="presParOf" srcId="{60F4493A-055E-4440-8E17-A1BE77F2A4F0}" destId="{9565F561-8D0F-4D39-9E27-51E642E84917}" srcOrd="11" destOrd="0" presId="urn:microsoft.com/office/officeart/2005/8/layout/list1"/>
    <dgm:cxn modelId="{182CBAFD-34E7-4B24-9B9F-970A954CB1BC}" type="presParOf" srcId="{60F4493A-055E-4440-8E17-A1BE77F2A4F0}" destId="{E053E0A7-B2BA-4906-95D8-A40BF3AEE719}" srcOrd="12" destOrd="0" presId="urn:microsoft.com/office/officeart/2005/8/layout/list1"/>
    <dgm:cxn modelId="{5484F2A9-E075-4A2D-8449-35CF8EE9107B}" type="presParOf" srcId="{E053E0A7-B2BA-4906-95D8-A40BF3AEE719}" destId="{431D7EA8-3EF5-4E83-B5C0-54EEE5E8E4BA}" srcOrd="0" destOrd="0" presId="urn:microsoft.com/office/officeart/2005/8/layout/list1"/>
    <dgm:cxn modelId="{6A59009F-E92E-4DFB-9F19-C85CC9F586D7}" type="presParOf" srcId="{E053E0A7-B2BA-4906-95D8-A40BF3AEE719}" destId="{53F21EC8-49B2-4413-8C2E-E67527FB1A1D}" srcOrd="1" destOrd="0" presId="urn:microsoft.com/office/officeart/2005/8/layout/list1"/>
    <dgm:cxn modelId="{C05E7293-DF72-4D30-91F6-78E78DF0EA88}" type="presParOf" srcId="{60F4493A-055E-4440-8E17-A1BE77F2A4F0}" destId="{8E56367E-23E5-4104-B4E8-4CEF435A7476}" srcOrd="13" destOrd="0" presId="urn:microsoft.com/office/officeart/2005/8/layout/list1"/>
    <dgm:cxn modelId="{79198E5F-6344-4DD9-A6D8-B34BE9284EEB}" type="presParOf" srcId="{60F4493A-055E-4440-8E17-A1BE77F2A4F0}" destId="{EE5670FB-66F0-4951-A679-4ABE2019E529}" srcOrd="14" destOrd="0" presId="urn:microsoft.com/office/officeart/2005/8/layout/list1"/>
    <dgm:cxn modelId="{DA6B2D3F-E155-4572-8D46-0E654447EE13}" type="presParOf" srcId="{60F4493A-055E-4440-8E17-A1BE77F2A4F0}" destId="{1B8E390F-887F-48C1-BBA1-A3105F5310D8}" srcOrd="15" destOrd="0" presId="urn:microsoft.com/office/officeart/2005/8/layout/list1"/>
    <dgm:cxn modelId="{157DDF7F-E5FC-4B50-89F8-DEC1C2CEE765}" type="presParOf" srcId="{60F4493A-055E-4440-8E17-A1BE77F2A4F0}" destId="{D5FF8CDD-4F70-41E7-8F00-F18807728CDC}" srcOrd="16" destOrd="0" presId="urn:microsoft.com/office/officeart/2005/8/layout/list1"/>
    <dgm:cxn modelId="{A6A94706-324D-405D-BA5C-DD1EC026699C}" type="presParOf" srcId="{D5FF8CDD-4F70-41E7-8F00-F18807728CDC}" destId="{A876587F-07D4-4565-A4B5-E523C800BE23}" srcOrd="0" destOrd="0" presId="urn:microsoft.com/office/officeart/2005/8/layout/list1"/>
    <dgm:cxn modelId="{D8CBE904-7D3B-4D25-9B59-A40919609F43}" type="presParOf" srcId="{D5FF8CDD-4F70-41E7-8F00-F18807728CDC}" destId="{00A69E3F-D860-41A3-A469-9C8F116A89F1}" srcOrd="1" destOrd="0" presId="urn:microsoft.com/office/officeart/2005/8/layout/list1"/>
    <dgm:cxn modelId="{B1B27B74-273D-4B9D-B99A-AA6CDF04F833}" type="presParOf" srcId="{60F4493A-055E-4440-8E17-A1BE77F2A4F0}" destId="{7E952F80-C66E-4728-BDC0-1DCB876F6DE5}" srcOrd="17" destOrd="0" presId="urn:microsoft.com/office/officeart/2005/8/layout/list1"/>
    <dgm:cxn modelId="{53F3C5AC-5F98-4437-85E7-479E4B154794}" type="presParOf" srcId="{60F4493A-055E-4440-8E17-A1BE77F2A4F0}" destId="{5BFD93EF-BC83-4F98-B3AC-FD89BE7A3BCA}" srcOrd="18" destOrd="0" presId="urn:microsoft.com/office/officeart/2005/8/layout/list1"/>
    <dgm:cxn modelId="{76B095BC-F735-4409-A606-42299565E82C}" type="presParOf" srcId="{60F4493A-055E-4440-8E17-A1BE77F2A4F0}" destId="{C0A21C7D-4503-4BFF-82AE-433E37162610}" srcOrd="19" destOrd="0" presId="urn:microsoft.com/office/officeart/2005/8/layout/list1"/>
    <dgm:cxn modelId="{BA8A65DB-B36A-4DAF-85FE-80F449F12892}" type="presParOf" srcId="{60F4493A-055E-4440-8E17-A1BE77F2A4F0}" destId="{050E62B5-60CD-4352-900F-39644C6A2F86}" srcOrd="20" destOrd="0" presId="urn:microsoft.com/office/officeart/2005/8/layout/list1"/>
    <dgm:cxn modelId="{0643C096-E611-4028-999E-3CD32E751740}" type="presParOf" srcId="{050E62B5-60CD-4352-900F-39644C6A2F86}" destId="{6C2C129E-6E6A-41B3-9BEC-F7BAC1E7CE6C}" srcOrd="0" destOrd="0" presId="urn:microsoft.com/office/officeart/2005/8/layout/list1"/>
    <dgm:cxn modelId="{14AD5CD3-840C-4AC3-924F-ECC4518FAB66}" type="presParOf" srcId="{050E62B5-60CD-4352-900F-39644C6A2F86}" destId="{D5EE38D0-9396-4466-9D37-AAEE80414ABA}" srcOrd="1" destOrd="0" presId="urn:microsoft.com/office/officeart/2005/8/layout/list1"/>
    <dgm:cxn modelId="{864E2A56-FCB8-4AE2-8D17-9A69F50C863F}" type="presParOf" srcId="{60F4493A-055E-4440-8E17-A1BE77F2A4F0}" destId="{CD58D5EE-9DDF-4CE2-A057-B908074E5BBF}" srcOrd="21" destOrd="0" presId="urn:microsoft.com/office/officeart/2005/8/layout/list1"/>
    <dgm:cxn modelId="{00D08D7C-B105-409A-B3AA-E239E4712CF2}" type="presParOf" srcId="{60F4493A-055E-4440-8E17-A1BE77F2A4F0}" destId="{9ECD8C23-AB01-44F3-9726-7C5E7DC57630}" srcOrd="22" destOrd="0" presId="urn:microsoft.com/office/officeart/2005/8/layout/list1"/>
    <dgm:cxn modelId="{1C02A3AC-5813-4788-BFDD-96C19282941E}" type="presParOf" srcId="{60F4493A-055E-4440-8E17-A1BE77F2A4F0}" destId="{91FD91DA-1F79-4A59-8C68-C510021641E4}" srcOrd="23" destOrd="0" presId="urn:microsoft.com/office/officeart/2005/8/layout/list1"/>
    <dgm:cxn modelId="{6C0FFE33-D0CE-4366-B193-B257C589B4AA}" type="presParOf" srcId="{60F4493A-055E-4440-8E17-A1BE77F2A4F0}" destId="{E128A23A-F3C2-443F-A91A-3791579EB528}" srcOrd="24" destOrd="0" presId="urn:microsoft.com/office/officeart/2005/8/layout/list1"/>
    <dgm:cxn modelId="{02BB9DCC-0318-42BC-8BFA-D7A36C56FC01}" type="presParOf" srcId="{E128A23A-F3C2-443F-A91A-3791579EB528}" destId="{0A78D6E6-C4C2-4EE7-8674-DEE2DC51272E}" srcOrd="0" destOrd="0" presId="urn:microsoft.com/office/officeart/2005/8/layout/list1"/>
    <dgm:cxn modelId="{E9FCF8BF-DE93-435F-8CE5-81820B8B8637}" type="presParOf" srcId="{E128A23A-F3C2-443F-A91A-3791579EB528}" destId="{F81ADF10-EDFD-439B-8965-D7CB78EF54D3}" srcOrd="1" destOrd="0" presId="urn:microsoft.com/office/officeart/2005/8/layout/list1"/>
    <dgm:cxn modelId="{CBF473D4-9020-4B03-B9F7-C5A223372B61}" type="presParOf" srcId="{60F4493A-055E-4440-8E17-A1BE77F2A4F0}" destId="{298979C9-B4A6-4906-B592-AE61A852AF64}" srcOrd="25" destOrd="0" presId="urn:microsoft.com/office/officeart/2005/8/layout/list1"/>
    <dgm:cxn modelId="{401F08A7-9C9B-4075-A398-588B356E6EB7}" type="presParOf" srcId="{60F4493A-055E-4440-8E17-A1BE77F2A4F0}" destId="{56871B10-9FCC-4A3C-A266-C10B1283509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044453" y="0"/>
          <a:ext cx="2286370" cy="3015357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400" kern="1200" dirty="0"/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400" kern="1200" dirty="0" smtClean="0"/>
            <a:t>60%</a:t>
          </a:r>
          <a:endParaRPr lang="ru-RU" sz="4400" kern="1200" dirty="0"/>
        </a:p>
      </dsp:txBody>
      <dsp:txXfrm>
        <a:off x="2044453" y="376920"/>
        <a:ext cx="1428981" cy="2261517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2042262" cy="3015357"/>
        </a:xfrm>
        <a:prstGeom prst="roundRect">
          <a:avLst/>
        </a:prstGeom>
        <a:solidFill>
          <a:srgbClr val="52CCC0"/>
        </a:solidFill>
        <a:ln w="381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часть: основная образовательная программа МАДОУ №248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9695" y="99695"/>
        <a:ext cx="1842872" cy="28159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2DF31-896B-4BA7-A36E-3B545E94EF46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B08F3-20F8-41BD-A581-226736C946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346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B08F3-20F8-41BD-A581-226736C94683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433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B08F3-20F8-41BD-A581-226736C9468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470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285728"/>
            <a:ext cx="800105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КРАТКАЯ ПРЕЗЕНТАЦИЯ</a:t>
            </a:r>
            <a:br>
              <a:rPr lang="ru-RU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ОСНОВНОЙ ОБРАЗОВАТЕЛЬНОЙ ПРОГРАММЫ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№248 комбинированного вида»                                        Ново-Савиновского  района г.Казани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mg1.liveinternet.ru/images/attach/c/4/80/52/80052871_large_4278666_71557d5d4d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2832249" cy="31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10">
    <p:dissolv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233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 (продолжение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8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●</a:t>
            </a: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формирование </a:t>
            </a:r>
            <a:r>
              <a:rPr lang="ru-RU" sz="8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 и физиологическим особенностям детей;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 (продолжение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Autofit/>
          </a:bodyPr>
          <a:lstStyle/>
          <a:p>
            <a:pPr>
              <a:buClr>
                <a:srgbClr val="7030A0"/>
              </a:buClr>
              <a:buSzPct val="100000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Приобщение к истокам национальной культуры народов, насе­ляющих Республику Татарстан. Предоставление каждому ребенку возможность обучения и воспитания на родном языке, формирова­ние у детей основ нравственности на лучших образцах националь­ной культуры, народных традициях и обычаях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7030A0"/>
              </a:buClr>
              <a:buSzPct val="100000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Создание образовательной среды, обеспечивающей гармоничное развитие и базовые знания в области родного и татарского языков, через вариативные формы дошкольного образования, новые технологии с использованием авторских УМК, приобщение к культуре родного края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Совершенствование подходов к формированию у дошкольников связной речи. Создание условий для успешной реализации коррекционной работы с детьми, имеющими нарушения речи.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User\Desktop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1472" y="0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образовательного процесса </a:t>
            </a:r>
          </a:p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№248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412776"/>
            <a:ext cx="49292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800000"/>
                </a:solidFill>
              </a:rPr>
              <a:t>Цель</a:t>
            </a:r>
            <a:r>
              <a:rPr lang="ru-RU" sz="1400" dirty="0" smtClean="0"/>
              <a:t>: </a:t>
            </a:r>
            <a:r>
              <a:rPr lang="ru-RU" sz="1400" dirty="0" smtClean="0">
                <a:solidFill>
                  <a:srgbClr val="7030A0"/>
                </a:solidFill>
              </a:rPr>
              <a:t>Обеспечить развитие личности детей дошкольного возраста в различных видах деятельности с учетом их возрастных, индивидуальных, психологических и физиологических особенностей по направлениям. (образовательные области)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0" y="2357430"/>
            <a:ext cx="2286016" cy="1357322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2143108" y="3500438"/>
            <a:ext cx="2000264" cy="1285884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072066" y="3500438"/>
            <a:ext cx="2000264" cy="1357322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14744" y="3071810"/>
            <a:ext cx="1928826" cy="1285884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786578" y="2571744"/>
            <a:ext cx="2357422" cy="1357322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9" name="Содержимое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Образовательные области: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68760"/>
            <a:ext cx="8462744" cy="4732008"/>
          </a:xfrm>
        </p:spPr>
        <p:txBody>
          <a:bodyPr>
            <a:noAutofit/>
          </a:bodyPr>
          <a:lstStyle/>
          <a:p>
            <a:pPr algn="just"/>
            <a:r>
              <a:rPr lang="ru-RU" sz="16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r>
              <a:rPr lang="ru-RU" sz="18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Образовательные области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4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r>
              <a:rPr lang="ru-RU" sz="64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User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программы: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323528" y="908720"/>
            <a:ext cx="2664296" cy="2808312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имеет пространственную среду, оборудование, учебные комплекты  в соответствии с возрастом детей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5940152" y="908720"/>
            <a:ext cx="2808312" cy="2880320"/>
          </a:xfrm>
          <a:prstGeom prst="roundRect">
            <a:avLst>
              <a:gd name="adj" fmla="val 8802"/>
            </a:avLst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13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Обеспечивают возможность   выполнения требований Стандарта.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Гарантия бесплатного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за счет средств бюджетов бюджетной системы 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муниципальных 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организациях. 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3789040"/>
            <a:ext cx="2592288" cy="2736304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возможность общения и совместной деятельности детей и взрослых, двигательной активности, возможности для уединения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Соответствует 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возрастным возможностям детей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Предполагает 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возможность изменений от образовательной ситуации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Доступность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безопасность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3848" y="908720"/>
            <a:ext cx="2592288" cy="5616624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Психолого</a:t>
            </a: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– педагогические: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- Уважение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к человеческому достоинству детей, формирование и поддержка их положительной самооценки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Использование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форм и методов работы, соответствующих возрасту, 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индивидуальным особенностям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Построение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образовательной деятельности на основе взаимодействия взрослых с детьми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Поддержка доброжелательного отношения детей к друг другу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Возможность выбора детьми видов деятельности, общения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Защита детей от всех форм физического и психического насилия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Поддержка родителей в воспитании детей, вовлечение семей в образовательную деятельность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868144" y="3861048"/>
            <a:ext cx="2880320" cy="2664296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Кадровые: </a:t>
            </a:r>
            <a:endParaRPr lang="ru-RU" altLang="ru-RU" sz="13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Педагоги первой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и высшей квалификационной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категории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составляют 65%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Наличие специалистов:</a:t>
            </a:r>
            <a:endParaRPr lang="ru-RU" altLang="ru-RU" sz="13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инструкторы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по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физическому воспитанию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Педагоги по обучению английскому языку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в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оспитатели по обучению татарскому языку 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музыкальные руководители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педагоги-психологи 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  <a:ln>
            <a:solidFill>
              <a:srgbClr val="B864BA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выпускника МАДОУ №248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2214554"/>
            <a:ext cx="81055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инициативу и самостоятельность;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Положительно относится к миру, к людям,  самому себе, участвует в совместных играх, способен договариваться;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Адекватно проявляет свои чувства;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Хорошо владеет устной речью, может выражать свои мысли и желания;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Развита мелкая моторика;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Соблюдает правила безопасного поведения и личной гигиены;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57166"/>
            <a:ext cx="7715304" cy="954107"/>
          </a:xfrm>
          <a:prstGeom prst="rect">
            <a:avLst/>
          </a:prstGeom>
          <a:noFill/>
          <a:ln>
            <a:solidFill>
              <a:srgbClr val="B864BA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8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2214554"/>
            <a:ext cx="8105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32656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</a:rPr>
              <a:t>Цель коррекционной части Программы </a:t>
            </a: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заключается в реализации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 об</a:t>
            </a: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разовательных задач дошкольного образования с привлечением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синхронного выравнивания речевого и психического развития детей с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тяжелыми нарушениями речи.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rgbClr val="FF0000"/>
                </a:solidFill>
              </a:rPr>
              <a:t>Задачи коррекционной части Программы: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• </a:t>
            </a: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овладение детьми самостоятельной, связной, грамматически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правильной речью и коммуникативными навыками, фонетической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системой русского языка, элементами грамоты;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• </a:t>
            </a: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формирование психологической готовности к обучению в школе и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обеспечение преемственности со следующей ступенью системы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9144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Целью вариативной части Программы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выступает проектирование социальных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ситуаций развития русскоязычного ребенка с использованием средств национальной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культуры, обеспечивающих успешную социализацию, мотивацию и поддержку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индивидуальности детей через общение на языке татарского народа, в том числе 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представителями других национальностей, народную игру, познание родного края 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другие формы активности.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ВАРИАТИВНОЙ ЧАСТИ ПРОГРАММЫ: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для освоения татарского языка и сохранения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государственных языков Республики Татарстан, развития межэтнической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культуры, коммуникативных способностей каждого воспитанника как субъекта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взаимоотношений с представителями других национальностей;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целей, задач и содержания дошкольного 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начального общего образования в области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казаневедения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(краеведения);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основе духовно-нравственных и культурных ценностей татарского и русского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народов;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среды, соответствующей возрастным 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индивидуальным особенностям детей, с учетом национальных особенностей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региона;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Autofit/>
          </a:bodyPr>
          <a:lstStyle/>
          <a:p>
            <a:pPr algn="ctr"/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В каких видах детской деятельности реализуется содержание образовательной программы</a:t>
            </a:r>
            <a:r>
              <a:rPr lang="ru-RU" altLang="ru-RU" sz="2000" b="1" dirty="0" smtClean="0">
                <a:solidFill>
                  <a:srgbClr val="7030A0"/>
                </a:solidFill>
                <a:latin typeface="Bookman Old Style" pitchFamily="18" charset="0"/>
              </a:rPr>
              <a:t>?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/>
          </a:p>
        </p:txBody>
      </p:sp>
      <p:graphicFrame>
        <p:nvGraphicFramePr>
          <p:cNvPr id="13" name="Схема 12"/>
          <p:cNvGraphicFramePr/>
          <p:nvPr/>
        </p:nvGraphicFramePr>
        <p:xfrm>
          <a:off x="179512" y="836712"/>
          <a:ext cx="878497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67544" y="5445224"/>
            <a:ext cx="84249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altLang="ru-RU" sz="1400" b="1" dirty="0" smtClean="0">
                <a:latin typeface="Bookman Old Style" pitchFamily="18" charset="0"/>
                <a:cs typeface="Times New Roman" pitchFamily="18" charset="0"/>
              </a:rPr>
              <a:t>Адекватными возрасту формами работы с детьми также являются: экспериментирование, проектирование, коллекционирование, беседы, наблюдения, решение проблемных ситуаций и др. Содержание Программы в полном объёме может быть реализовано в совместной деятельности педагогов и детей, а также через организацию самостоятельной деятельности детей.</a:t>
            </a:r>
            <a:endParaRPr lang="ru-RU" altLang="ru-RU" sz="2000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Возрастная категория воспитанников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 fontAlgn="base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учреждении функционирует 11 общеобразовательных групп, укомплектованных в соответствии с возрастными нормами:</a:t>
            </a:r>
          </a:p>
          <a:p>
            <a:pPr lvl="0" fontAlgn="base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первых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младших 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(1,5-3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вторых младших (3-4 года)</a:t>
            </a:r>
          </a:p>
          <a:p>
            <a:pPr lvl="0" fontAlgn="base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средних  (4-5 лет)</a:t>
            </a:r>
          </a:p>
          <a:p>
            <a:pPr lvl="0" fontAlgn="base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старшая  (5-6 лет)</a:t>
            </a:r>
          </a:p>
          <a:p>
            <a:pPr lvl="0" fontAlgn="base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подготовительных (6-7 лет).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 логопедические группы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2" descr="http://img1.liveinternet.ru/images/attach/c/4/80/52/80052871_large_4278666_71557d5d4d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504" y="3356992"/>
            <a:ext cx="266429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User\Desktop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60648"/>
            <a:ext cx="835292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Традиционные и инновационные формы и методы работы с семьей: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204865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1357298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НАГЛЯДНО-ИНФОРМАЦИОННЫЕ </a:t>
            </a:r>
            <a:endParaRPr lang="ru-RU" sz="12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8600" y="2057400"/>
            <a:ext cx="2209800" cy="419576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Сайт детского сада;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Информационные стенды в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МАДОУ </a:t>
            </a: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 в группах;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Выставки детских работ, продуктов совместной деятельности;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Информирование о  теме проекта в группах;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Книжка-памятка для родителей вновь поступающих детей.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38400" y="1447800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ИНФОРМАЦИОННО-АНАЛИТИЧЕСКИЕ</a:t>
            </a:r>
            <a:r>
              <a:rPr lang="ru-RU" sz="1200" b="1" dirty="0">
                <a:latin typeface="Bookman Old Style" pitchFamily="18" charset="0"/>
              </a:rPr>
              <a:t> </a:t>
            </a:r>
            <a:endParaRPr lang="ru-RU" sz="1200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8200" y="1447800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ПОЗНАВАТЕЛЬНЫЕ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58000" y="1447800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Bookman Old Style" pitchFamily="18" charset="0"/>
              </a:rPr>
              <a:t>ДОСУГОВЫЕ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14600" y="2057400"/>
            <a:ext cx="1981200" cy="3505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Проведение опросов;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Беседы.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2057400"/>
            <a:ext cx="2286000" cy="4343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Встречи в семейном клубе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Родительские собрания;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Индивидуальные консультации;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Мастер-классы родители - детям;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Открытые образовательные мероприятия;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проекты, акции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мероприятия с социальными партнерами (экскурсии, совместные мастер-классы)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34200" y="2057400"/>
            <a:ext cx="2057400" cy="33575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Праздники;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                 досуги и развлечения;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Акции;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Участие родителей в  конкурсах, выставках; проектах.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Экскурсии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-857288" y="2214554"/>
            <a:ext cx="109754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/>
              <a:solidFill>
                <a:schemeClr val="accent1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 descr="http://img1.liveinternet.ru/images/attach/c/4/80/52/80052871_large_4278666_71557d5d4d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56992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happyya.ru/wp-content/uploads/2012/08/strekoza_krasot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9323" y="7147197"/>
            <a:ext cx="3015551" cy="238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algn="ctr"/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ДОУ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6900882" cy="306515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№248 комбинированного вида» Ново-Савиновского района г.Казани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осуществляется по адресу:</a:t>
            </a:r>
          </a:p>
          <a:p>
            <a:endParaRPr lang="ru-RU" altLang="ru-RU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1. 420103, г. Казань, улица </a:t>
            </a:r>
            <a:r>
              <a:rPr lang="ru-RU" alt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Ф.Амирхана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 дом 35а</a:t>
            </a:r>
            <a:b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(843) 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521-56-99</a:t>
            </a:r>
            <a:endParaRPr lang="ru-RU" alt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  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madoy248@mail.ru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     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                                                 </a:t>
            </a:r>
          </a:p>
          <a:p>
            <a:pPr algn="ctr"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Режим работы учреждения: с </a:t>
            </a: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18.</a:t>
            </a: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0" name="Picture 2" descr="http://img1.liveinternet.ru/images/attach/c/4/80/52/80052871_large_4278666_71557d5d4d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704" y="3717032"/>
            <a:ext cx="266429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705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20662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«Детский сад №</a:t>
            </a:r>
            <a:r>
              <a:rPr lang="en-US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248</a:t>
            </a: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комбинированного вида»</a:t>
            </a:r>
            <a:r>
              <a:rPr lang="en-US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Ново-Савиновского района г.Казани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8229600" cy="481619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МАДОУ №248 является основным  нормативным документом, регламентирующим содержание и организацию образовательной деятельности  нашего учреждения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 ориентирована на детей 3-7 лет. Объем обязательной части основной образовательной программы составляет 60 % от её общего объема. Объем части основной образовательной программы, формируемой участниками образовательных отношений составляет 40 % от её общего объема.</a:t>
            </a:r>
          </a:p>
          <a:p>
            <a:pPr algn="just">
              <a:buFont typeface="Wingdings" pitchFamily="2" charset="2"/>
              <a:buChar char="v"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Региональный компонент образовательной деятельности с детьми дошкольного возраста представлен  программой </a:t>
            </a:r>
            <a:r>
              <a:rPr lang="tt-RU" sz="1800" b="1" dirty="0" smtClean="0">
                <a:latin typeface="Times New Roman" pitchFamily="18" charset="0"/>
                <a:cs typeface="Times New Roman" pitchFamily="18" charset="0"/>
              </a:rPr>
              <a:t>“Обучение русскоязычных детей татарскому языку в детском саду”, Зарипова З.М., Исаева Р.С., Кидрячева Р.Г.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img1.liveinternet.ru/images/attach/c/4/80/52/80052871_large_4278666_71557d5d4d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25144"/>
            <a:ext cx="158417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763755"/>
              </p:ext>
            </p:extLst>
          </p:nvPr>
        </p:nvGraphicFramePr>
        <p:xfrm>
          <a:off x="214282" y="1928802"/>
          <a:ext cx="4330824" cy="3015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516216" y="3429000"/>
            <a:ext cx="2088232" cy="3096344"/>
          </a:xfrm>
          <a:prstGeom prst="roundRect">
            <a:avLst/>
          </a:prstGeom>
          <a:solidFill>
            <a:srgbClr val="FEB0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Вариативная часть,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формируемая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процесса:</a:t>
            </a:r>
            <a:endParaRPr lang="en-US" sz="1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“Обучение русскоязычных детей татарскому языку в детском саду”, Зарипова З.М., Исаева Р.С., Кидрячева Р.Г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7" name="Группа 6"/>
          <p:cNvGrpSpPr/>
          <p:nvPr/>
        </p:nvGrpSpPr>
        <p:grpSpPr>
          <a:xfrm rot="10800000">
            <a:off x="4067943" y="3645023"/>
            <a:ext cx="2425065" cy="2926501"/>
            <a:chOff x="1615570" y="2586085"/>
            <a:chExt cx="2425065" cy="2926501"/>
          </a:xfrm>
        </p:grpSpPr>
        <p:sp>
          <p:nvSpPr>
            <p:cNvPr id="8" name="Стрелка вправо 7"/>
            <p:cNvSpPr/>
            <p:nvPr/>
          </p:nvSpPr>
          <p:spPr>
            <a:xfrm>
              <a:off x="1615570" y="2586085"/>
              <a:ext cx="2425065" cy="2926501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3400" kern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76056" y="5013176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40%●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634"/>
            <a:ext cx="9144000" cy="67233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692696"/>
            <a:ext cx="8352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Программа разработана с учетом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Примерной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основнойобразовательной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программы дошкольного образования «От рождения до школы» под редакцией Н. Е.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Вераксы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Т. С. Комаровой, М. А. Васильевой, МОЗАИКА-СИНТЕЗ-Москва, 2014 г.,  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Парциальной программы музыкального воспитания…..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Парциальная программа физического воспитания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Л.И.Пензулаевой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«Физическая культура в детском саду»,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Моска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2010 г.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Примерной адаптированной основной образовательной программы для детей с тяжелыми нарушениями речи с 5 до 7 лет.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Н.В.Нищевой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Санкт-Петербург, Детство-Пресс, 2015 г.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Региональной программы дошкольного образования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Соенеч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»-»Радость познания» под ред.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Р.К.Шаеховой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Казань, 2016 г.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634"/>
            <a:ext cx="9144000" cy="67233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692696"/>
            <a:ext cx="835292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Программа разработана с учетом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Примерной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основнойобразовательной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программы дошкольного образования «От рождения до школы» под редакцией Н. Е.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Вераксы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Т. С. Комаровой, М. А. Васильевой, МОЗАИКА-СИНТЕЗ-Москва, 2014 г.,  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Парциальной программы музыкального воспитания  «Ладушки» под редакцией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И.М.Каплуновой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И.А.Новоскольцевой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Парциальная программа физического воспитания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Л.И.Пензулаевой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«Физическая культура в детском саду», Москва, 2010 г.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Примерной адаптированной основной образовательной программы для детей с тяжелыми нарушениями речи с 5 до 7 лет.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Н.В.Нищевой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Санкт-Петербург, Детство-Пресс, 2015 г.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Региональной программы дошкольного образования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Соенеч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»-»Радость познания» под ред.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Р.К.Шаеховой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Казань, 2016 г.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70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23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Какова цель реализации образовательной программы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реализации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Позитивная социализация и всестороннее развитие детей дошкольного возраста в адекватных их возрасту детских видах деятельности с учетом возрастных, индивидуальных психологических и физиологических особенностей</a:t>
            </a:r>
            <a:r>
              <a:rPr lang="ru-RU" sz="2800" dirty="0" smtClean="0"/>
              <a:t>. </a:t>
            </a:r>
          </a:p>
          <a:p>
            <a:r>
              <a:rPr lang="ru-RU" sz="2800" dirty="0" smtClean="0"/>
              <a:t> </a:t>
            </a:r>
          </a:p>
          <a:p>
            <a:pPr algn="just" fontAlgn="base"/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2" descr="http://img1.liveinternet.ru/images/attach/c/4/80/52/80052871_large_4278666_71557d5d4d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200" y="4653136"/>
            <a:ext cx="203327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User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81034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● 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обеспечение преемственности основных образовательных программ дошкольного и начального общего образования;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●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● объединение обучения и воспитания в целостный образовательный процесс на основе духовно-нравственных и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1746</TotalTime>
  <Words>1625</Words>
  <Application>Microsoft Office PowerPoint</Application>
  <PresentationFormat>Экран (4:3)</PresentationFormat>
  <Paragraphs>184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Презентация PowerPoint</vt:lpstr>
      <vt:lpstr>Возрастная категория воспитанников</vt:lpstr>
      <vt:lpstr>Характеристика ДОУ</vt:lpstr>
      <vt:lpstr> Муниципального автономного дошкольного образовательного учреждения «Детский сад №248 комбинированного вида» Ново-Савиновского района г.Казани   </vt:lpstr>
      <vt:lpstr>Образовательная программа состоит:</vt:lpstr>
      <vt:lpstr>Презентация PowerPoint</vt:lpstr>
      <vt:lpstr>Презентация PowerPoint</vt:lpstr>
      <vt:lpstr>Какова цель реализации образовательной программы</vt:lpstr>
      <vt:lpstr>            Задачи реализации Программы: </vt:lpstr>
      <vt:lpstr> Задачи реализации Программы (продолжение):</vt:lpstr>
      <vt:lpstr>Задачи реализации Программы (продолжение):</vt:lpstr>
      <vt:lpstr>Презентация PowerPoint</vt:lpstr>
      <vt:lpstr>Образовательные области:</vt:lpstr>
      <vt:lpstr>Образовательные области</vt:lpstr>
      <vt:lpstr>Условия реализации программы:</vt:lpstr>
      <vt:lpstr>Презентация PowerPoint</vt:lpstr>
      <vt:lpstr>Презентация PowerPoint</vt:lpstr>
      <vt:lpstr>Презентация PowerPoint</vt:lpstr>
      <vt:lpstr>В каких видах детской деятельности реализуется содержание образовательной программы?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158</cp:revision>
  <dcterms:created xsi:type="dcterms:W3CDTF">2014-01-27T05:03:25Z</dcterms:created>
  <dcterms:modified xsi:type="dcterms:W3CDTF">2020-03-05T09:34:16Z</dcterms:modified>
</cp:coreProperties>
</file>